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3" r:id="rId26"/>
    <p:sldId id="294" r:id="rId27"/>
    <p:sldId id="295" r:id="rId28"/>
    <p:sldId id="296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8" r:id="rId42"/>
    <p:sldId id="299" r:id="rId43"/>
    <p:sldId id="300" r:id="rId44"/>
    <p:sldId id="297" r:id="rId45"/>
    <p:sldId id="301" r:id="rId46"/>
    <p:sldId id="302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44434" y="1463040"/>
            <a:ext cx="8629569" cy="2264229"/>
          </a:xfrm>
        </p:spPr>
        <p:txBody>
          <a:bodyPr/>
          <a:lstStyle/>
          <a:p>
            <a:r>
              <a:rPr lang="tr-TR" dirty="0" smtClean="0"/>
              <a:t>8.Sınıf Mevsimler ve İklim Soru Çözümü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07067" y="3727269"/>
            <a:ext cx="7766936" cy="1420463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Başarılar dilerim.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365760"/>
            <a:ext cx="8596668" cy="705395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9: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870857"/>
            <a:ext cx="8596668" cy="5599612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Cevap:A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870856"/>
            <a:ext cx="8214117" cy="458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432566"/>
            <a:ext cx="8596668" cy="87372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10: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957943"/>
            <a:ext cx="8596668" cy="5373188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Cevap:A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63" y="1120543"/>
            <a:ext cx="8342811" cy="452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7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3278"/>
            <a:ext cx="8596668" cy="58109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11: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184367"/>
            <a:ext cx="8596668" cy="49813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Cevap:D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62" y="1053737"/>
            <a:ext cx="8444898" cy="453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322218"/>
            <a:ext cx="8596668" cy="1271452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12: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132115"/>
            <a:ext cx="8596668" cy="5199016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Cevap:A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84" y="783771"/>
            <a:ext cx="7926330" cy="52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248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13:</a:t>
            </a:r>
            <a:endParaRPr lang="tr-TR" sz="2000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77334" y="1149531"/>
            <a:ext cx="8596668" cy="4891831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Cevap:D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27909"/>
            <a:ext cx="8127032" cy="41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3771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14: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149531"/>
            <a:ext cx="8596668" cy="51380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Cevap:D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149531"/>
            <a:ext cx="8392695" cy="451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400595"/>
            <a:ext cx="8596668" cy="418012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15: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818607"/>
            <a:ext cx="8596668" cy="5222756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Cevap:A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818607"/>
            <a:ext cx="8344746" cy="47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478971"/>
            <a:ext cx="8596668" cy="957943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16: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984069"/>
            <a:ext cx="8596668" cy="5381897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Cevap:C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38" y="923109"/>
            <a:ext cx="7574715" cy="482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130630"/>
            <a:ext cx="8596668" cy="1193074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17: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088571"/>
            <a:ext cx="8596668" cy="5259978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Cevap:B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539932"/>
            <a:ext cx="8369329" cy="52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330927"/>
            <a:ext cx="8596668" cy="67056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18: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792480"/>
            <a:ext cx="8596668" cy="5617029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Cevap:B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66" y="792480"/>
            <a:ext cx="8596667" cy="482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53737"/>
          </a:xfrm>
        </p:spPr>
        <p:txBody>
          <a:bodyPr>
            <a:norm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SORU 1: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175657"/>
            <a:ext cx="8596668" cy="4865705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CEVAP:C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85" y="1071155"/>
            <a:ext cx="7807783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0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513806"/>
            <a:ext cx="8596668" cy="809897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19: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992777"/>
            <a:ext cx="8596668" cy="5225143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Cevap:B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992777"/>
            <a:ext cx="8596668" cy="47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6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470264"/>
            <a:ext cx="8596668" cy="801187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20: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957943"/>
            <a:ext cx="8596668" cy="5277394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Cevap:A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957943"/>
            <a:ext cx="8658255" cy="43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0526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21: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149531"/>
            <a:ext cx="8596668" cy="5155475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Cevap:A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19200"/>
            <a:ext cx="832732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6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248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22: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158241"/>
            <a:ext cx="8596668" cy="5408022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Cevap:B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15" y="1158241"/>
            <a:ext cx="8078853" cy="46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9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3143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23: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123407"/>
            <a:ext cx="8596668" cy="5225142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Cevap:D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123408"/>
            <a:ext cx="8513205" cy="44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339635"/>
            <a:ext cx="8596668" cy="570172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1"/>
                </a:solidFill>
              </a:rPr>
              <a:t>Soru 24:                                                     Soru 25:</a:t>
            </a: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               </a:t>
            </a:r>
            <a:r>
              <a:rPr lang="tr-TR" dirty="0" err="1" smtClean="0">
                <a:solidFill>
                  <a:srgbClr val="FF0000"/>
                </a:solidFill>
              </a:rPr>
              <a:t>Cevap:D</a:t>
            </a:r>
            <a:r>
              <a:rPr lang="tr-TR" dirty="0" smtClean="0">
                <a:solidFill>
                  <a:srgbClr val="FF0000"/>
                </a:solidFill>
              </a:rPr>
              <a:t>                                                      </a:t>
            </a:r>
            <a:r>
              <a:rPr lang="tr-TR" dirty="0" err="1" smtClean="0">
                <a:solidFill>
                  <a:srgbClr val="FF0000"/>
                </a:solidFill>
              </a:rPr>
              <a:t>Cevap:C</a:t>
            </a:r>
            <a:r>
              <a:rPr lang="tr-TR" dirty="0" smtClean="0">
                <a:solidFill>
                  <a:srgbClr val="FF0000"/>
                </a:solidFill>
              </a:rPr>
              <a:t>               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623" y="339635"/>
            <a:ext cx="3505689" cy="462027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750423" y="522514"/>
            <a:ext cx="226423" cy="174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01" y="434899"/>
            <a:ext cx="3187201" cy="4525006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6278880" y="522514"/>
            <a:ext cx="165462" cy="200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6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30629"/>
            <a:ext cx="8596668" cy="5910733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1"/>
                </a:solidFill>
              </a:rPr>
              <a:t>Soru 26:                                                       Soru 27:</a:t>
            </a: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            </a:t>
            </a:r>
            <a:r>
              <a:rPr lang="tr-TR" dirty="0" err="1" smtClean="0">
                <a:solidFill>
                  <a:srgbClr val="FF0000"/>
                </a:solidFill>
              </a:rPr>
              <a:t>Cevap:D</a:t>
            </a:r>
            <a:r>
              <a:rPr lang="tr-TR" dirty="0" smtClean="0">
                <a:solidFill>
                  <a:srgbClr val="FF0000"/>
                </a:solidFill>
              </a:rPr>
              <a:t>                                                          </a:t>
            </a:r>
            <a:r>
              <a:rPr lang="tr-TR" dirty="0" err="1" smtClean="0">
                <a:solidFill>
                  <a:srgbClr val="FF0000"/>
                </a:solidFill>
              </a:rPr>
              <a:t>Cevap:D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261" y="130629"/>
            <a:ext cx="3496163" cy="496321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648261" y="200297"/>
            <a:ext cx="311168" cy="235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337" y="200297"/>
            <a:ext cx="3126378" cy="4893550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6235337" y="200297"/>
            <a:ext cx="296092" cy="296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7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52549"/>
            <a:ext cx="8596668" cy="57888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accent1"/>
                </a:solidFill>
              </a:rPr>
              <a:t>Soru 28:                                                        Soru29:</a:t>
            </a: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             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           </a:t>
            </a:r>
            <a:r>
              <a:rPr lang="tr-TR" dirty="0" err="1" smtClean="0">
                <a:solidFill>
                  <a:srgbClr val="FF0000"/>
                </a:solidFill>
              </a:rPr>
              <a:t>Cevap:C</a:t>
            </a:r>
            <a:r>
              <a:rPr lang="tr-TR" dirty="0" smtClean="0">
                <a:solidFill>
                  <a:srgbClr val="FF0000"/>
                </a:solidFill>
              </a:rPr>
              <a:t>                                                           </a:t>
            </a:r>
            <a:r>
              <a:rPr lang="tr-TR" dirty="0" err="1" smtClean="0">
                <a:solidFill>
                  <a:srgbClr val="FF0000"/>
                </a:solidFill>
              </a:rPr>
              <a:t>Cevap:C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750" y="252549"/>
            <a:ext cx="3496163" cy="536448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598750" y="252549"/>
            <a:ext cx="171831" cy="278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410" y="165463"/>
            <a:ext cx="3236885" cy="5451566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6125410" y="252549"/>
            <a:ext cx="284099" cy="39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94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21920"/>
            <a:ext cx="8596668" cy="64965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accent1"/>
                </a:solidFill>
              </a:rPr>
              <a:t>Soru 30:                                        Soru 31:</a:t>
            </a: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                                                                  </a:t>
            </a:r>
            <a:r>
              <a:rPr lang="tr-TR" dirty="0" err="1" smtClean="0">
                <a:solidFill>
                  <a:srgbClr val="FF0000"/>
                </a:solidFill>
              </a:rPr>
              <a:t>Cevap:C</a:t>
            </a: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                                                  </a:t>
            </a:r>
            <a:r>
              <a:rPr lang="tr-TR" dirty="0" smtClean="0">
                <a:solidFill>
                  <a:schemeClr val="accent1"/>
                </a:solidFill>
              </a:rPr>
              <a:t>Soru 32:</a:t>
            </a: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Cevap:A</a:t>
            </a:r>
            <a:r>
              <a:rPr lang="tr-TR" dirty="0" smtClean="0">
                <a:solidFill>
                  <a:srgbClr val="FF0000"/>
                </a:solidFill>
              </a:rPr>
              <a:t>                                                    </a:t>
            </a:r>
            <a:r>
              <a:rPr lang="tr-TR" dirty="0" err="1" smtClean="0">
                <a:solidFill>
                  <a:srgbClr val="FF0000"/>
                </a:solidFill>
              </a:rPr>
              <a:t>Cevap:C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37" y="492033"/>
            <a:ext cx="3295596" cy="544285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18605" y="492033"/>
            <a:ext cx="252549" cy="26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765" y="0"/>
            <a:ext cx="2972730" cy="309180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5268765" y="121920"/>
            <a:ext cx="287362" cy="391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886" y="3536465"/>
            <a:ext cx="3718560" cy="2637392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5222738" y="3536465"/>
            <a:ext cx="283039" cy="286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8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496389"/>
            <a:ext cx="8596668" cy="992777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33: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297577"/>
            <a:ext cx="8596668" cy="4743785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Cevap:D</a:t>
            </a:r>
            <a:endParaRPr lang="tr-TR" dirty="0" smtClean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880218"/>
            <a:ext cx="7573432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322218"/>
            <a:ext cx="8596668" cy="1149532"/>
          </a:xfrm>
        </p:spPr>
        <p:txBody>
          <a:bodyPr>
            <a:normAutofit/>
          </a:bodyPr>
          <a:lstStyle/>
          <a:p>
            <a:r>
              <a:rPr lang="tr-TR" sz="1800" dirty="0" smtClean="0"/>
              <a:t>SORU 2:</a:t>
            </a:r>
            <a:endParaRPr lang="tr-TR" sz="1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140823"/>
            <a:ext cx="8596668" cy="51816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CEVAP:A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740229"/>
            <a:ext cx="8266369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SORU 34: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175657"/>
            <a:ext cx="8596668" cy="4865705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Cevap:C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7" y="1175657"/>
            <a:ext cx="8525691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SORU 35: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079863"/>
            <a:ext cx="8596668" cy="4961499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Cevap:D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32" y="1079863"/>
            <a:ext cx="8040588" cy="42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SORU 36: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349829"/>
            <a:ext cx="8596668" cy="50422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Cevap:C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036320"/>
            <a:ext cx="7554379" cy="45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8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200298"/>
            <a:ext cx="8596668" cy="97536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37: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053737"/>
            <a:ext cx="8596668" cy="56431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Cevap:D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87979"/>
            <a:ext cx="7840169" cy="34921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4323805"/>
            <a:ext cx="2553056" cy="189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4434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38: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114697"/>
            <a:ext cx="8596668" cy="50858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Cevap:A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56" y="1036319"/>
            <a:ext cx="8196700" cy="44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SORU 39: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140823"/>
            <a:ext cx="8596668" cy="4900539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Cevap:C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91" y="1140823"/>
            <a:ext cx="7411484" cy="41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313509"/>
            <a:ext cx="8596668" cy="1053737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40: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140823"/>
            <a:ext cx="8596668" cy="51554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Cevap:B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96687"/>
            <a:ext cx="7535327" cy="332667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66" y="4023361"/>
            <a:ext cx="2701592" cy="16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1540" y="200890"/>
            <a:ext cx="8596668" cy="132080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41: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132115"/>
            <a:ext cx="8596668" cy="5286102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Cevap:C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40" y="605686"/>
            <a:ext cx="7421011" cy="369445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40" y="4300144"/>
            <a:ext cx="2257740" cy="16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130629"/>
            <a:ext cx="8596668" cy="627017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42: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696686"/>
            <a:ext cx="8596668" cy="58521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Cevap:B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539931"/>
            <a:ext cx="7211431" cy="409055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323" y="4787243"/>
            <a:ext cx="1933845" cy="150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156754"/>
            <a:ext cx="8596668" cy="775063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43: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583475"/>
            <a:ext cx="8596668" cy="5457888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Cevap:D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544285"/>
            <a:ext cx="7392432" cy="342850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095" y="4196825"/>
            <a:ext cx="1676634" cy="227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8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330926"/>
            <a:ext cx="8596668" cy="1599474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3: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184366"/>
            <a:ext cx="8596668" cy="5007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CEVAP:D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905691"/>
            <a:ext cx="8457957" cy="471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SORU 44: 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2832" y="2663719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Cevap:B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32" y="1297577"/>
            <a:ext cx="6211167" cy="35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269966"/>
            <a:ext cx="8596668" cy="1660434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45: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CEVAP:?</a:t>
            </a:r>
            <a:endParaRPr lang="tr-T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309" y="757646"/>
            <a:ext cx="6813783" cy="467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921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SORU 46:                            SORU 47: 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3177" y="2160589"/>
            <a:ext cx="8890825" cy="4423091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CEVAP:?                       CEVAP:?</a:t>
            </a:r>
            <a:endParaRPr lang="tr-T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77" y="964994"/>
            <a:ext cx="3038899" cy="424874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532553" y="195646"/>
            <a:ext cx="4210515" cy="586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41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SORU 48: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140823"/>
            <a:ext cx="8596668" cy="4900539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CEVAP:?</a:t>
            </a:r>
            <a:endParaRPr lang="tr-T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89375" y="309457"/>
            <a:ext cx="4372585" cy="54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829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SORU </a:t>
            </a:r>
            <a:r>
              <a:rPr lang="tr-TR" sz="2000" dirty="0" smtClean="0"/>
              <a:t>49: 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975361"/>
            <a:ext cx="8596668" cy="5066002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2800" dirty="0" smtClean="0">
                <a:solidFill>
                  <a:schemeClr val="accent1"/>
                </a:solidFill>
              </a:rPr>
              <a:t>Cevap:?</a:t>
            </a:r>
            <a:endParaRPr lang="tr-TR" sz="2800" dirty="0">
              <a:solidFill>
                <a:schemeClr val="accent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132114"/>
            <a:ext cx="8596667" cy="380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839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Soru 50: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166949"/>
            <a:ext cx="8596668" cy="4874413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2400" dirty="0" smtClean="0">
                <a:solidFill>
                  <a:schemeClr val="accent1"/>
                </a:solidFill>
              </a:rPr>
              <a:t>CEVAP:?</a:t>
            </a:r>
            <a:endParaRPr lang="tr-TR" sz="2400" dirty="0">
              <a:solidFill>
                <a:schemeClr val="accent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10787" y="-908071"/>
            <a:ext cx="3971108" cy="799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61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Soru 51: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3177" y="1793966"/>
            <a:ext cx="8890825" cy="4397828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2400" dirty="0" smtClean="0">
                <a:solidFill>
                  <a:schemeClr val="accent1"/>
                </a:solidFill>
              </a:rPr>
              <a:t>CEVAP:?</a:t>
            </a:r>
            <a:endParaRPr lang="tr-TR" sz="2400" dirty="0">
              <a:solidFill>
                <a:schemeClr val="accent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77" y="1270000"/>
            <a:ext cx="9118024" cy="40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4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7943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4: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053737"/>
            <a:ext cx="8596668" cy="4987625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Cevap:A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1053737"/>
            <a:ext cx="8823716" cy="439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1149531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5: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844731"/>
            <a:ext cx="8596668" cy="5196632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Cevap:A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705394"/>
            <a:ext cx="8596669" cy="448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409304"/>
            <a:ext cx="8596668" cy="103632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6: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923109"/>
            <a:ext cx="8596668" cy="5303520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Cevap:D</a:t>
            </a: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862149"/>
            <a:ext cx="8466667" cy="47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Soru 7: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158241"/>
            <a:ext cx="8596668" cy="4883122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Cevap:C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71" y="1245326"/>
            <a:ext cx="7270735" cy="41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9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5691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SORU 8: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280159"/>
            <a:ext cx="8596668" cy="51728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Cevap:D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7" y="1123406"/>
            <a:ext cx="7889965" cy="462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istal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671</TotalTime>
  <Words>227</Words>
  <Application>Microsoft Office PowerPoint</Application>
  <PresentationFormat>Geniş ekran</PresentationFormat>
  <Paragraphs>615</Paragraphs>
  <Slides>46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50" baseType="lpstr">
      <vt:lpstr>Arial</vt:lpstr>
      <vt:lpstr>Trebuchet MS</vt:lpstr>
      <vt:lpstr>Wingdings 3</vt:lpstr>
      <vt:lpstr>Kristal</vt:lpstr>
      <vt:lpstr>8.Sınıf Mevsimler ve İklim Soru Çözümü</vt:lpstr>
      <vt:lpstr>SORU 1:</vt:lpstr>
      <vt:lpstr>SORU 2:</vt:lpstr>
      <vt:lpstr>SORU 3:</vt:lpstr>
      <vt:lpstr>SORU 4:</vt:lpstr>
      <vt:lpstr>SORU 5:</vt:lpstr>
      <vt:lpstr>SORU 6:</vt:lpstr>
      <vt:lpstr>Soru 7:</vt:lpstr>
      <vt:lpstr>SORU 8:</vt:lpstr>
      <vt:lpstr>SORU 9:</vt:lpstr>
      <vt:lpstr>SORU 10:</vt:lpstr>
      <vt:lpstr>SORU 11:</vt:lpstr>
      <vt:lpstr>SORU 12:</vt:lpstr>
      <vt:lpstr>SORU 13:</vt:lpstr>
      <vt:lpstr>SORU 14:</vt:lpstr>
      <vt:lpstr>SORU 15:</vt:lpstr>
      <vt:lpstr>SORU 16:</vt:lpstr>
      <vt:lpstr>SORU 17:</vt:lpstr>
      <vt:lpstr>SORU 18:</vt:lpstr>
      <vt:lpstr>SORU 19:</vt:lpstr>
      <vt:lpstr>SORU 20:</vt:lpstr>
      <vt:lpstr>SORU 21:</vt:lpstr>
      <vt:lpstr>SORU 22:</vt:lpstr>
      <vt:lpstr>SORU 23:</vt:lpstr>
      <vt:lpstr>PowerPoint Sunusu</vt:lpstr>
      <vt:lpstr>PowerPoint Sunusu</vt:lpstr>
      <vt:lpstr>PowerPoint Sunusu</vt:lpstr>
      <vt:lpstr>PowerPoint Sunusu</vt:lpstr>
      <vt:lpstr>SORU 33:</vt:lpstr>
      <vt:lpstr>SORU 34:</vt:lpstr>
      <vt:lpstr>SORU 35:</vt:lpstr>
      <vt:lpstr>SORU 36:</vt:lpstr>
      <vt:lpstr>SORU 37:</vt:lpstr>
      <vt:lpstr>SORU 38:</vt:lpstr>
      <vt:lpstr>SORU 39:</vt:lpstr>
      <vt:lpstr>SORU 40:</vt:lpstr>
      <vt:lpstr>SORU 41:</vt:lpstr>
      <vt:lpstr>SORU 42:</vt:lpstr>
      <vt:lpstr>SORU 43:</vt:lpstr>
      <vt:lpstr>SORU 44: </vt:lpstr>
      <vt:lpstr>SORU 45:</vt:lpstr>
      <vt:lpstr>SORU 46:                            SORU 47: </vt:lpstr>
      <vt:lpstr>SORU 48:</vt:lpstr>
      <vt:lpstr>SORU 49: </vt:lpstr>
      <vt:lpstr>Soru 50:</vt:lpstr>
      <vt:lpstr>Soru 51: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8.Sınıf Mevsimler ve İklim Soru Çözümü</dc:title>
  <dc:creator>Microsoft hesabı</dc:creator>
  <cp:lastModifiedBy>Microsoft hesabı</cp:lastModifiedBy>
  <cp:revision>40</cp:revision>
  <dcterms:created xsi:type="dcterms:W3CDTF">2025-08-29T17:09:48Z</dcterms:created>
  <dcterms:modified xsi:type="dcterms:W3CDTF">2025-11-12T20:12:04Z</dcterms:modified>
</cp:coreProperties>
</file>