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Alphabeth</a:t>
            </a:r>
            <a:r>
              <a:rPr lang="tr-TR" dirty="0" smtClean="0"/>
              <a:t>( </a:t>
            </a:r>
            <a:r>
              <a:rPr lang="tr-TR" dirty="0" err="1" smtClean="0"/>
              <a:t>english</a:t>
            </a:r>
            <a:r>
              <a:rPr lang="tr-TR" dirty="0" smtClean="0"/>
              <a:t> )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 B  C D E F G H I J K L M N O P Q R S T U X W Y Z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LATİN ACROSS THE ALPABETH 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 : EY        H :EYÇ   O : OW     X : İKS </a:t>
            </a:r>
          </a:p>
          <a:p>
            <a:r>
              <a:rPr lang="tr-TR" dirty="0" smtClean="0"/>
              <a:t>B : Bİ         I :AY       P: Pİ         W: DOUBLE-U </a:t>
            </a:r>
          </a:p>
          <a:p>
            <a:r>
              <a:rPr lang="tr-TR" dirty="0" smtClean="0"/>
              <a:t>C: Sİ          J : CEY    Q: KU       Y : VAY </a:t>
            </a:r>
          </a:p>
          <a:p>
            <a:r>
              <a:rPr lang="tr-TR" dirty="0" smtClean="0"/>
              <a:t>D:Dİ:         K: KEY    R :AR        Z: ZET</a:t>
            </a:r>
          </a:p>
          <a:p>
            <a:r>
              <a:rPr lang="tr-TR" dirty="0" smtClean="0"/>
              <a:t>E:İ :           L: EL       S: ES </a:t>
            </a:r>
          </a:p>
          <a:p>
            <a:r>
              <a:rPr lang="tr-TR" dirty="0" smtClean="0"/>
              <a:t>F:EF          M EM     T : Tİ</a:t>
            </a:r>
          </a:p>
          <a:p>
            <a:r>
              <a:rPr lang="tr-TR" dirty="0" smtClean="0"/>
              <a:t>G:,Cİ         N : EN     </a:t>
            </a:r>
            <a:r>
              <a:rPr lang="tr-TR" smtClean="0"/>
              <a:t>U </a:t>
            </a:r>
            <a:r>
              <a:rPr lang="tr-TR" smtClean="0"/>
              <a:t>:YU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103</Words>
  <PresentationFormat>Ekran Gösterisi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Ofis Teması</vt:lpstr>
      <vt:lpstr>Alphabeth( english )</vt:lpstr>
      <vt:lpstr>LATİN ACROSS THE ALPABETH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Alphabeth( english )</dc:title>
  <dc:creator>AYŞEGÜL</dc:creator>
  <cp:lastModifiedBy>pc</cp:lastModifiedBy>
  <cp:revision>4</cp:revision>
  <dcterms:created xsi:type="dcterms:W3CDTF">2026-02-02T13:49:52Z</dcterms:created>
  <dcterms:modified xsi:type="dcterms:W3CDTF">2026-02-02T14:00:03Z</dcterms:modified>
</cp:coreProperties>
</file>