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02.02.2026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1470025"/>
          </a:xfrm>
        </p:spPr>
        <p:txBody>
          <a:bodyPr/>
          <a:lstStyle/>
          <a:p>
            <a:r>
              <a:rPr lang="tr-TR" dirty="0" err="1" smtClean="0"/>
              <a:t>Simple</a:t>
            </a:r>
            <a:r>
              <a:rPr lang="tr-TR" dirty="0" smtClean="0"/>
              <a:t> </a:t>
            </a:r>
            <a:r>
              <a:rPr lang="tr-TR" dirty="0" err="1" smtClean="0"/>
              <a:t>present</a:t>
            </a:r>
            <a:r>
              <a:rPr lang="tr-TR" dirty="0" smtClean="0"/>
              <a:t> tense </a:t>
            </a:r>
            <a:endParaRPr lang="tr-TR" dirty="0"/>
          </a:p>
        </p:txBody>
      </p:sp>
      <p:pic>
        <p:nvPicPr>
          <p:cNvPr id="1027" name="Picture 3" descr="C:\Users\pc\Desktop\Downloads\img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643050"/>
            <a:ext cx="6762776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Exercises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C:\Users\pc\Desktop\Downloads\maxres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00174"/>
            <a:ext cx="8286808" cy="47148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Exercises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simple</a:t>
            </a:r>
            <a:r>
              <a:rPr lang="tr-TR" dirty="0" smtClean="0"/>
              <a:t> </a:t>
            </a:r>
            <a:r>
              <a:rPr lang="tr-TR" dirty="0" err="1" smtClean="0"/>
              <a:t>present</a:t>
            </a:r>
            <a:r>
              <a:rPr lang="tr-TR" dirty="0" smtClean="0"/>
              <a:t> tense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i="1" dirty="0"/>
          </a:p>
        </p:txBody>
      </p:sp>
      <p:pic>
        <p:nvPicPr>
          <p:cNvPr id="3074" name="Picture 2" descr="C:\Users\pc\Desktop\Downloads\10420060247742820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7" y="1643050"/>
            <a:ext cx="8572560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9</Words>
  <PresentationFormat>Ekran Gösterisi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Simple present tense </vt:lpstr>
      <vt:lpstr>Exercises </vt:lpstr>
      <vt:lpstr>Exercises by simple present tense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present tense </dc:title>
  <dc:creator>AYŞEGÜL</dc:creator>
  <cp:lastModifiedBy>pc</cp:lastModifiedBy>
  <cp:revision>3</cp:revision>
  <dcterms:created xsi:type="dcterms:W3CDTF">2026-02-02T11:05:43Z</dcterms:created>
  <dcterms:modified xsi:type="dcterms:W3CDTF">2026-02-02T11:27:14Z</dcterms:modified>
</cp:coreProperties>
</file>