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3C4470B-A3DD-41A5-B873-2BCC49398139}" type="datetimeFigureOut">
              <a:rPr lang="tr-TR" smtClean="0"/>
              <a:t>18.04.2025</a:t>
            </a:fld>
            <a:endParaRPr lang="tr-T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CAD2309-6193-494B-990D-B9C6065051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51140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470B-A3DD-41A5-B873-2BCC49398139}" type="datetimeFigureOut">
              <a:rPr lang="tr-TR" smtClean="0"/>
              <a:t>18.04.2025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2309-6193-494B-990D-B9C6065051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8386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470B-A3DD-41A5-B873-2BCC49398139}" type="datetimeFigureOut">
              <a:rPr lang="tr-TR" smtClean="0"/>
              <a:t>18.04.2025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2309-6193-494B-990D-B9C6065051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9584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470B-A3DD-41A5-B873-2BCC49398139}" type="datetimeFigureOut">
              <a:rPr lang="tr-TR" smtClean="0"/>
              <a:t>18.04.2025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2309-6193-494B-990D-B9C6065051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278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3C4470B-A3DD-41A5-B873-2BCC49398139}" type="datetimeFigureOut">
              <a:rPr lang="tr-TR" smtClean="0"/>
              <a:t>18.04.2025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DCAD2309-6193-494B-990D-B9C6065051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564562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470B-A3DD-41A5-B873-2BCC49398139}" type="datetimeFigureOut">
              <a:rPr lang="tr-TR" smtClean="0"/>
              <a:t>18.04.2025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2309-6193-494B-990D-B9C6065051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31686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470B-A3DD-41A5-B873-2BCC49398139}" type="datetimeFigureOut">
              <a:rPr lang="tr-TR" smtClean="0"/>
              <a:t>18.04.2025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2309-6193-494B-990D-B9C6065051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1655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470B-A3DD-41A5-B873-2BCC49398139}" type="datetimeFigureOut">
              <a:rPr lang="tr-TR" smtClean="0"/>
              <a:t>18.04.2025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2309-6193-494B-990D-B9C6065051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0932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470B-A3DD-41A5-B873-2BCC49398139}" type="datetimeFigureOut">
              <a:rPr lang="tr-TR" smtClean="0"/>
              <a:t>18.04.2025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2309-6193-494B-990D-B9C6065051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881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470B-A3DD-41A5-B873-2BCC49398139}" type="datetimeFigureOut">
              <a:rPr lang="tr-TR" smtClean="0"/>
              <a:t>18.04.2025</a:t>
            </a:fld>
            <a:endParaRPr lang="tr-T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tr-T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CAD2309-6193-494B-990D-B9C60650519C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15303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D3C4470B-A3DD-41A5-B873-2BCC49398139}" type="datetimeFigureOut">
              <a:rPr lang="tr-TR" smtClean="0"/>
              <a:t>18.04.2025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CAD2309-6193-494B-990D-B9C60650519C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04149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3C4470B-A3DD-41A5-B873-2BCC49398139}" type="datetimeFigureOut">
              <a:rPr lang="tr-TR" smtClean="0"/>
              <a:t>18.04.2025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CAD2309-6193-494B-990D-B9C6065051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8116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sz="4400" dirty="0" smtClean="0">
                <a:solidFill>
                  <a:srgbClr val="FF0000"/>
                </a:solidFill>
              </a:rPr>
              <a:t>LGS İNGİLİZCE </a:t>
            </a:r>
            <a:r>
              <a:rPr lang="tr-TR" sz="4400" smtClean="0">
                <a:solidFill>
                  <a:srgbClr val="FF0000"/>
                </a:solidFill>
              </a:rPr>
              <a:t>SORU ÇÖZÜMÜ_1</a:t>
            </a:r>
            <a:endParaRPr lang="tr-TR" sz="4400" dirty="0">
              <a:solidFill>
                <a:srgbClr val="FF000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62100" y="4188824"/>
            <a:ext cx="9070848" cy="950440"/>
          </a:xfrm>
        </p:spPr>
        <p:txBody>
          <a:bodyPr>
            <a:normAutofit/>
          </a:bodyPr>
          <a:lstStyle/>
          <a:p>
            <a:r>
              <a:rPr lang="tr-TR" sz="2800" dirty="0" smtClean="0">
                <a:solidFill>
                  <a:schemeClr val="accent1"/>
                </a:solidFill>
              </a:rPr>
              <a:t>BAŞARILAR DİLERİM.</a:t>
            </a:r>
            <a:endParaRPr lang="tr-TR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35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672400"/>
          </a:xfrm>
        </p:spPr>
        <p:txBody>
          <a:bodyPr>
            <a:normAutofit/>
          </a:bodyPr>
          <a:lstStyle/>
          <a:p>
            <a:r>
              <a:rPr lang="tr-TR" sz="2400" dirty="0" smtClean="0">
                <a:solidFill>
                  <a:srgbClr val="FF0000"/>
                </a:solidFill>
              </a:rPr>
              <a:t>Soru 11:                             Soru 12:                            Soru 13: </a:t>
            </a:r>
            <a:endParaRPr lang="tr-TR" sz="2400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66800" y="1314994"/>
            <a:ext cx="10058400" cy="4720046"/>
          </a:xfrm>
        </p:spPr>
        <p:txBody>
          <a:bodyPr>
            <a:normAutofit lnSpcReduction="10000"/>
          </a:bodyPr>
          <a:lstStyle/>
          <a:p>
            <a:endParaRPr lang="tr-TR" dirty="0" smtClean="0"/>
          </a:p>
          <a:p>
            <a:r>
              <a:rPr lang="tr-TR" dirty="0" smtClean="0"/>
              <a:t>                                                   </a:t>
            </a:r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tr-TR" sz="2400" dirty="0" smtClean="0"/>
              <a:t>Cevap: </a:t>
            </a:r>
            <a:r>
              <a:rPr lang="tr-T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tr-TR" sz="2400" dirty="0" smtClean="0">
                <a:solidFill>
                  <a:srgbClr val="FF0000"/>
                </a:solidFill>
              </a:rPr>
              <a:t>                    </a:t>
            </a:r>
            <a:r>
              <a:rPr lang="tr-TR" sz="2400" dirty="0" smtClean="0"/>
              <a:t>Cevap: </a:t>
            </a:r>
            <a:r>
              <a:rPr lang="tr-TR" sz="2400" dirty="0" smtClean="0">
                <a:solidFill>
                  <a:srgbClr val="FF0000"/>
                </a:solidFill>
              </a:rPr>
              <a:t>C                              </a:t>
            </a:r>
            <a:r>
              <a:rPr lang="tr-TR" sz="2400" dirty="0" smtClean="0"/>
              <a:t>Cevap : </a:t>
            </a:r>
            <a:r>
              <a:rPr lang="tr-TR" sz="2400" dirty="0" smtClean="0">
                <a:solidFill>
                  <a:srgbClr val="FF0000"/>
                </a:solidFill>
              </a:rPr>
              <a:t>A</a:t>
            </a:r>
            <a:endParaRPr lang="tr-TR" sz="2400" dirty="0">
              <a:solidFill>
                <a:srgbClr val="FF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314994"/>
            <a:ext cx="3115110" cy="3848637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1987" y="1314994"/>
            <a:ext cx="3143476" cy="3848637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5540" y="1314994"/>
            <a:ext cx="3258005" cy="384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43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924949"/>
          </a:xfrm>
        </p:spPr>
        <p:txBody>
          <a:bodyPr>
            <a:normAutofit/>
          </a:bodyPr>
          <a:lstStyle/>
          <a:p>
            <a:r>
              <a:rPr lang="tr-TR" sz="2400" dirty="0" smtClean="0">
                <a:solidFill>
                  <a:srgbClr val="FF0000"/>
                </a:solidFill>
              </a:rPr>
              <a:t>Soru 14:                                                       Soru 15: </a:t>
            </a:r>
            <a:endParaRPr lang="tr-TR" sz="2400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66800" y="1393371"/>
            <a:ext cx="10058400" cy="5111932"/>
          </a:xfrm>
        </p:spPr>
        <p:txBody>
          <a:bodyPr>
            <a:normAutofit lnSpcReduction="10000"/>
          </a:bodyPr>
          <a:lstStyle/>
          <a:p>
            <a:endParaRPr lang="tr-TR" dirty="0" smtClean="0"/>
          </a:p>
          <a:p>
            <a:r>
              <a:rPr lang="tr-TR" dirty="0" smtClean="0"/>
              <a:t>                                                                                        </a:t>
            </a:r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pPr>
              <a:buFont typeface="Wingdings" panose="05000000000000000000" pitchFamily="2" charset="2"/>
              <a:buChar char="v"/>
            </a:pPr>
            <a:r>
              <a:rPr lang="tr-TR" sz="2400" dirty="0" smtClean="0"/>
              <a:t> Cevap : </a:t>
            </a:r>
            <a:r>
              <a:rPr lang="tr-T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tr-TR" sz="2400" dirty="0" smtClean="0">
                <a:solidFill>
                  <a:srgbClr val="FF0000"/>
                </a:solidFill>
              </a:rPr>
              <a:t>                                              </a:t>
            </a:r>
            <a:r>
              <a:rPr lang="tr-TR" sz="2400" dirty="0" smtClean="0"/>
              <a:t>Cevap: </a:t>
            </a:r>
            <a:r>
              <a:rPr lang="tr-T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tr-TR" sz="2400" dirty="0">
              <a:solidFill>
                <a:srgbClr val="FF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393371"/>
            <a:ext cx="5307874" cy="42672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7970" y="1393371"/>
            <a:ext cx="4479961" cy="426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07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029452"/>
          </a:xfrm>
        </p:spPr>
        <p:txBody>
          <a:bodyPr>
            <a:normAutofit/>
          </a:bodyPr>
          <a:lstStyle/>
          <a:p>
            <a:r>
              <a:rPr lang="tr-TR" sz="2400" dirty="0" smtClean="0">
                <a:solidFill>
                  <a:srgbClr val="FF0000"/>
                </a:solidFill>
              </a:rPr>
              <a:t>Soru 16:                               Soru 17:                          Soru 18: </a:t>
            </a:r>
            <a:endParaRPr lang="tr-TR" sz="2400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66800" y="1436914"/>
            <a:ext cx="10058400" cy="4598126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                                                                                                            </a:t>
            </a:r>
          </a:p>
          <a:p>
            <a:r>
              <a:rPr lang="tr-TR" dirty="0" smtClean="0"/>
              <a:t>                                                      </a:t>
            </a:r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tr-TR" dirty="0" smtClean="0"/>
              <a:t>Cevap: </a:t>
            </a:r>
            <a:r>
              <a:rPr lang="tr-T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tr-TR" dirty="0" smtClean="0">
                <a:solidFill>
                  <a:srgbClr val="FF0000"/>
                </a:solidFill>
              </a:rPr>
              <a:t>                                     </a:t>
            </a:r>
            <a:r>
              <a:rPr lang="tr-TR" dirty="0" smtClean="0"/>
              <a:t>Cevap </a:t>
            </a:r>
            <a:r>
              <a:rPr lang="tr-TR" dirty="0" smtClean="0"/>
              <a:t>: </a:t>
            </a:r>
            <a:r>
              <a:rPr lang="tr-T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tr-TR" dirty="0" smtClean="0">
                <a:solidFill>
                  <a:srgbClr val="FF0000"/>
                </a:solidFill>
              </a:rPr>
              <a:t>                                 </a:t>
            </a:r>
            <a:r>
              <a:rPr lang="tr-TR" dirty="0" smtClean="0"/>
              <a:t>Cevap :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tr-TR" dirty="0" smtClean="0">
                <a:solidFill>
                  <a:srgbClr val="FF0000"/>
                </a:solidFill>
              </a:rPr>
              <a:t>      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436914"/>
            <a:ext cx="3277057" cy="386660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0436" y="1436914"/>
            <a:ext cx="3124636" cy="3866606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9939" y="1436914"/>
            <a:ext cx="3467627" cy="386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51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dirty="0" smtClean="0">
                <a:solidFill>
                  <a:srgbClr val="FF0000"/>
                </a:solidFill>
              </a:rPr>
              <a:t>Soru 19:                          Soru 20:                                         Soru 21: </a:t>
            </a:r>
            <a:endParaRPr lang="tr-TR" sz="2400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66800" y="1698171"/>
            <a:ext cx="10058400" cy="4815840"/>
          </a:xfrm>
        </p:spPr>
        <p:txBody>
          <a:bodyPr>
            <a:normAutofit/>
          </a:bodyPr>
          <a:lstStyle/>
          <a:p>
            <a:r>
              <a:rPr lang="tr-TR" dirty="0" smtClean="0"/>
              <a:t>                                                                                                                        </a:t>
            </a:r>
          </a:p>
          <a:p>
            <a:r>
              <a:rPr lang="tr-TR" dirty="0" smtClean="0"/>
              <a:t>                                                </a:t>
            </a:r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tr-TR" dirty="0" smtClean="0"/>
              <a:t> Cevap: </a:t>
            </a:r>
            <a:r>
              <a:rPr lang="tr-T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tr-TR" dirty="0" smtClean="0">
                <a:solidFill>
                  <a:srgbClr val="FF0000"/>
                </a:solidFill>
              </a:rPr>
              <a:t>                           </a:t>
            </a:r>
            <a:r>
              <a:rPr lang="tr-TR" dirty="0" smtClean="0"/>
              <a:t>Cevap : </a:t>
            </a:r>
            <a:r>
              <a:rPr lang="tr-T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tr-TR" dirty="0" smtClean="0">
                <a:solidFill>
                  <a:srgbClr val="FF0000"/>
                </a:solidFill>
              </a:rPr>
              <a:t> (on </a:t>
            </a:r>
            <a:r>
              <a:rPr lang="tr-TR" dirty="0" err="1" smtClean="0">
                <a:solidFill>
                  <a:srgbClr val="FF0000"/>
                </a:solidFill>
              </a:rPr>
              <a:t>Weekend</a:t>
            </a:r>
            <a:r>
              <a:rPr lang="tr-TR" dirty="0" smtClean="0">
                <a:solidFill>
                  <a:srgbClr val="FF0000"/>
                </a:solidFill>
              </a:rPr>
              <a:t>, on </a:t>
            </a:r>
            <a:r>
              <a:rPr lang="tr-TR" dirty="0" err="1">
                <a:solidFill>
                  <a:srgbClr val="FF0000"/>
                </a:solidFill>
              </a:rPr>
              <a:t>W</a:t>
            </a:r>
            <a:r>
              <a:rPr lang="tr-TR" dirty="0" err="1" smtClean="0">
                <a:solidFill>
                  <a:srgbClr val="FF0000"/>
                </a:solidFill>
              </a:rPr>
              <a:t>eekdays</a:t>
            </a:r>
            <a:r>
              <a:rPr lang="tr-TR" dirty="0" smtClean="0">
                <a:solidFill>
                  <a:srgbClr val="FF0000"/>
                </a:solidFill>
              </a:rPr>
              <a:t>)          </a:t>
            </a:r>
            <a:r>
              <a:rPr lang="tr-TR" dirty="0" smtClean="0"/>
              <a:t>Cevap : </a:t>
            </a:r>
            <a:r>
              <a:rPr lang="tr-T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tr-TR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602377"/>
            <a:ext cx="2878183" cy="4371702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6578" y="1602377"/>
            <a:ext cx="4486820" cy="4371702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4994" y="1602377"/>
            <a:ext cx="2569029" cy="437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59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dirty="0" smtClean="0">
                <a:solidFill>
                  <a:srgbClr val="FF0000"/>
                </a:solidFill>
              </a:rPr>
              <a:t>Soru 22:                                Soru 23:                                Soru 24: </a:t>
            </a:r>
            <a:endParaRPr lang="tr-TR" sz="2400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66800" y="1619793"/>
            <a:ext cx="10058400" cy="4772297"/>
          </a:xfrm>
        </p:spPr>
        <p:txBody>
          <a:bodyPr/>
          <a:lstStyle/>
          <a:p>
            <a:r>
              <a:rPr lang="tr-TR" dirty="0" smtClean="0"/>
              <a:t>                                                                                                                   </a:t>
            </a:r>
          </a:p>
          <a:p>
            <a:r>
              <a:rPr lang="tr-TR" dirty="0" smtClean="0"/>
              <a:t>                                                       </a:t>
            </a:r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pPr>
              <a:buFont typeface="Wingdings" panose="05000000000000000000" pitchFamily="2" charset="2"/>
              <a:buChar char="v"/>
            </a:pPr>
            <a:r>
              <a:rPr lang="tr-TR" dirty="0" smtClean="0"/>
              <a:t> Cevap: </a:t>
            </a:r>
            <a:r>
              <a:rPr lang="tr-T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tr-TR" dirty="0" smtClean="0">
                <a:solidFill>
                  <a:srgbClr val="FF0000"/>
                </a:solidFill>
              </a:rPr>
              <a:t>                                      </a:t>
            </a:r>
            <a:r>
              <a:rPr lang="tr-TR" dirty="0" smtClean="0"/>
              <a:t>Cevap : </a:t>
            </a:r>
            <a:r>
              <a:rPr lang="tr-T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tr-TR" dirty="0" smtClean="0">
                <a:solidFill>
                  <a:srgbClr val="FF0000"/>
                </a:solidFill>
              </a:rPr>
              <a:t>                                      </a:t>
            </a:r>
            <a:r>
              <a:rPr lang="tr-TR" dirty="0" smtClean="0"/>
              <a:t>Cevap : </a:t>
            </a:r>
            <a:r>
              <a:rPr lang="tr-T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619793"/>
            <a:ext cx="3400900" cy="3866607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2698" y="1619792"/>
            <a:ext cx="3210373" cy="3866607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8069" y="1619792"/>
            <a:ext cx="3153215" cy="386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90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855280"/>
          </a:xfrm>
        </p:spPr>
        <p:txBody>
          <a:bodyPr>
            <a:normAutofit/>
          </a:bodyPr>
          <a:lstStyle/>
          <a:p>
            <a:r>
              <a:rPr lang="tr-TR" sz="2800" dirty="0" smtClean="0">
                <a:solidFill>
                  <a:srgbClr val="FF0000"/>
                </a:solidFill>
              </a:rPr>
              <a:t>Soru 25:</a:t>
            </a:r>
            <a:endParaRPr lang="tr-TR" sz="2800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66800" y="1297577"/>
            <a:ext cx="10058400" cy="4737463"/>
          </a:xfrm>
        </p:spPr>
        <p:txBody>
          <a:bodyPr/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tr-TR" dirty="0" smtClean="0"/>
              <a:t> Cevap: </a:t>
            </a:r>
            <a:r>
              <a:rPr lang="tr-T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297577"/>
            <a:ext cx="7316221" cy="408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12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785612"/>
          </a:xfrm>
        </p:spPr>
        <p:txBody>
          <a:bodyPr>
            <a:normAutofit/>
          </a:bodyPr>
          <a:lstStyle/>
          <a:p>
            <a:r>
              <a:rPr lang="tr-TR" sz="2400" dirty="0" smtClean="0">
                <a:solidFill>
                  <a:srgbClr val="FF0000"/>
                </a:solidFill>
              </a:rPr>
              <a:t>Soru 26:                              Soru 27:                         Soru 28:   </a:t>
            </a:r>
            <a:endParaRPr lang="tr-TR" sz="2400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66800" y="1314994"/>
            <a:ext cx="10058400" cy="4720046"/>
          </a:xfrm>
        </p:spPr>
        <p:txBody>
          <a:bodyPr/>
          <a:lstStyle/>
          <a:p>
            <a:r>
              <a:rPr lang="tr-TR" dirty="0" smtClean="0"/>
              <a:t>                                                      </a:t>
            </a:r>
          </a:p>
          <a:p>
            <a:r>
              <a:rPr lang="tr-TR" dirty="0" smtClean="0"/>
              <a:t>                                                                                                            </a:t>
            </a:r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tr-TR" dirty="0" smtClean="0"/>
              <a:t>Cevap: </a:t>
            </a:r>
            <a:r>
              <a:rPr lang="tr-T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tr-TR" dirty="0" smtClean="0">
                <a:solidFill>
                  <a:srgbClr val="FF0000"/>
                </a:solidFill>
              </a:rPr>
              <a:t>                                 </a:t>
            </a:r>
            <a:r>
              <a:rPr lang="tr-TR" dirty="0" smtClean="0"/>
              <a:t>Cevap : </a:t>
            </a:r>
            <a:r>
              <a:rPr lang="tr-TR" dirty="0" smtClean="0">
                <a:solidFill>
                  <a:srgbClr val="FF0000"/>
                </a:solidFill>
              </a:rPr>
              <a:t>B                                        </a:t>
            </a:r>
            <a:r>
              <a:rPr lang="tr-TR" dirty="0" smtClean="0"/>
              <a:t>Cevap:  </a:t>
            </a:r>
            <a:r>
              <a:rPr lang="tr-T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314994"/>
            <a:ext cx="3238952" cy="4197532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5268" y="1314994"/>
            <a:ext cx="3281464" cy="4197532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3021" y="1314994"/>
            <a:ext cx="3335208" cy="419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18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012035"/>
          </a:xfrm>
        </p:spPr>
        <p:txBody>
          <a:bodyPr>
            <a:normAutofit/>
          </a:bodyPr>
          <a:lstStyle/>
          <a:p>
            <a:r>
              <a:rPr lang="tr-TR" sz="2400" dirty="0" smtClean="0">
                <a:solidFill>
                  <a:srgbClr val="FF0000"/>
                </a:solidFill>
              </a:rPr>
              <a:t>Soru 29: </a:t>
            </a:r>
            <a:endParaRPr lang="tr-TR" sz="2400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66800" y="1480457"/>
            <a:ext cx="10058400" cy="4850674"/>
          </a:xfrm>
        </p:spPr>
        <p:txBody>
          <a:bodyPr>
            <a:normAutofit/>
          </a:bodyPr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tr-TR" dirty="0" smtClean="0"/>
              <a:t>Cevap : </a:t>
            </a:r>
            <a:r>
              <a:rPr lang="tr-T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630" y="1419497"/>
            <a:ext cx="7652319" cy="418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24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66800" y="435430"/>
            <a:ext cx="10058400" cy="644433"/>
          </a:xfrm>
        </p:spPr>
        <p:txBody>
          <a:bodyPr>
            <a:normAutofit/>
          </a:bodyPr>
          <a:lstStyle/>
          <a:p>
            <a:r>
              <a:rPr lang="tr-TR" sz="2400" dirty="0" smtClean="0">
                <a:solidFill>
                  <a:srgbClr val="FF0000"/>
                </a:solidFill>
              </a:rPr>
              <a:t>Soru 30:                                    Soru 31:                             Soru 32:   </a:t>
            </a:r>
            <a:endParaRPr lang="tr-TR" sz="2400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66800" y="1358537"/>
            <a:ext cx="10058400" cy="5033554"/>
          </a:xfrm>
        </p:spPr>
        <p:txBody>
          <a:bodyPr/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tr-TR" dirty="0" smtClean="0"/>
              <a:t> Cevap : </a:t>
            </a:r>
            <a:r>
              <a:rPr lang="tr-T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tr-TR" dirty="0" smtClean="0">
                <a:solidFill>
                  <a:srgbClr val="FF0000"/>
                </a:solidFill>
              </a:rPr>
              <a:t>                                    </a:t>
            </a:r>
            <a:r>
              <a:rPr lang="tr-TR" dirty="0" smtClean="0"/>
              <a:t>Cevap : </a:t>
            </a:r>
            <a:r>
              <a:rPr lang="tr-T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tr-TR" dirty="0" smtClean="0">
                <a:solidFill>
                  <a:srgbClr val="FF0000"/>
                </a:solidFill>
              </a:rPr>
              <a:t>                                        </a:t>
            </a:r>
            <a:r>
              <a:rPr lang="tr-TR" dirty="0" smtClean="0"/>
              <a:t>Cevap : </a:t>
            </a:r>
            <a:r>
              <a:rPr lang="tr-T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079863"/>
            <a:ext cx="3400900" cy="4868091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3243" y="1079863"/>
            <a:ext cx="3362794" cy="4868091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5785" y="1079862"/>
            <a:ext cx="3048203" cy="486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2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055577"/>
          </a:xfrm>
        </p:spPr>
        <p:txBody>
          <a:bodyPr>
            <a:normAutofit/>
          </a:bodyPr>
          <a:lstStyle/>
          <a:p>
            <a:r>
              <a:rPr lang="tr-TR" sz="2400" dirty="0" smtClean="0">
                <a:solidFill>
                  <a:srgbClr val="FF0000"/>
                </a:solidFill>
              </a:rPr>
              <a:t>Soru 33:</a:t>
            </a:r>
            <a:endParaRPr lang="tr-TR" sz="2400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66800" y="1454331"/>
            <a:ext cx="10058400" cy="4580709"/>
          </a:xfrm>
        </p:spPr>
        <p:txBody>
          <a:bodyPr>
            <a:normAutofit lnSpcReduction="10000"/>
          </a:bodyPr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tr-TR" dirty="0" smtClean="0"/>
              <a:t> Cevap : </a:t>
            </a:r>
            <a:r>
              <a:rPr lang="tr-T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647" y="1454331"/>
            <a:ext cx="7320043" cy="387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12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66800" y="418011"/>
            <a:ext cx="10058400" cy="478972"/>
          </a:xfrm>
        </p:spPr>
        <p:txBody>
          <a:bodyPr>
            <a:normAutofit/>
          </a:bodyPr>
          <a:lstStyle/>
          <a:p>
            <a:r>
              <a:rPr lang="tr-TR" sz="2400" dirty="0" smtClean="0">
                <a:solidFill>
                  <a:srgbClr val="FF0000"/>
                </a:solidFill>
              </a:rPr>
              <a:t>SORU 1:</a:t>
            </a:r>
            <a:endParaRPr lang="tr-TR" sz="2400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66800" y="2103119"/>
            <a:ext cx="10058400" cy="4376057"/>
          </a:xfrm>
        </p:spPr>
        <p:txBody>
          <a:bodyPr>
            <a:normAutofit fontScale="92500" lnSpcReduction="10000"/>
          </a:bodyPr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pPr>
              <a:buFont typeface="Wingdings" panose="05000000000000000000" pitchFamily="2" charset="2"/>
              <a:buChar char="v"/>
            </a:pPr>
            <a:endParaRPr lang="tr-TR" sz="2400" dirty="0" smtClean="0"/>
          </a:p>
          <a:p>
            <a:pPr>
              <a:buFont typeface="Wingdings" panose="05000000000000000000" pitchFamily="2" charset="2"/>
              <a:buChar char="v"/>
            </a:pPr>
            <a:endParaRPr lang="tr-TR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tr-TR" sz="2400" dirty="0" smtClean="0"/>
              <a:t> CEVAP: </a:t>
            </a:r>
            <a:r>
              <a:rPr lang="tr-T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tr-TR" sz="2400" dirty="0">
              <a:solidFill>
                <a:srgbClr val="FF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896983"/>
            <a:ext cx="9810205" cy="497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89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559189"/>
          </a:xfrm>
        </p:spPr>
        <p:txBody>
          <a:bodyPr>
            <a:normAutofit/>
          </a:bodyPr>
          <a:lstStyle/>
          <a:p>
            <a:r>
              <a:rPr lang="tr-TR" sz="2400" dirty="0" smtClean="0">
                <a:solidFill>
                  <a:srgbClr val="FF0000"/>
                </a:solidFill>
              </a:rPr>
              <a:t>Soru 2:</a:t>
            </a:r>
            <a:endParaRPr lang="tr-TR" sz="2400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66800" y="1201783"/>
            <a:ext cx="10058400" cy="5277394"/>
          </a:xfrm>
        </p:spPr>
        <p:txBody>
          <a:bodyPr/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pPr>
              <a:buFont typeface="Wingdings" panose="05000000000000000000" pitchFamily="2" charset="2"/>
              <a:buChar char="v"/>
            </a:pPr>
            <a:r>
              <a:rPr lang="tr-TR" dirty="0" smtClean="0"/>
              <a:t> </a:t>
            </a:r>
            <a:r>
              <a:rPr lang="tr-TR" sz="2400" dirty="0" smtClean="0"/>
              <a:t>Cevap: </a:t>
            </a:r>
            <a:r>
              <a:rPr lang="tr-T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tr-T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tr-T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French </a:t>
            </a:r>
            <a:r>
              <a:rPr lang="tr-TR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fries</a:t>
            </a:r>
            <a:r>
              <a:rPr lang="tr-T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Patates Kızartması</a:t>
            </a:r>
            <a:r>
              <a:rPr lang="tr-TR" sz="2400" dirty="0" smtClean="0">
                <a:solidFill>
                  <a:srgbClr val="FF0000"/>
                </a:solidFill>
              </a:rPr>
              <a:t> </a:t>
            </a:r>
            <a:endParaRPr lang="tr-TR" sz="2400" dirty="0">
              <a:solidFill>
                <a:srgbClr val="FF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99" y="1201783"/>
            <a:ext cx="10350137" cy="452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46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794320"/>
          </a:xfrm>
        </p:spPr>
        <p:txBody>
          <a:bodyPr>
            <a:normAutofit/>
          </a:bodyPr>
          <a:lstStyle/>
          <a:p>
            <a:r>
              <a:rPr lang="tr-TR" sz="2400" dirty="0" smtClean="0">
                <a:solidFill>
                  <a:srgbClr val="FF0000"/>
                </a:solidFill>
              </a:rPr>
              <a:t>Soru 3: </a:t>
            </a:r>
            <a:endParaRPr lang="tr-TR" sz="2400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66800" y="1358537"/>
            <a:ext cx="10058400" cy="5016137"/>
          </a:xfrm>
        </p:spPr>
        <p:txBody>
          <a:bodyPr/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tr-TR" sz="2400" dirty="0" smtClean="0"/>
              <a:t> Cevap: </a:t>
            </a:r>
            <a:r>
              <a:rPr lang="tr-T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tr-TR" sz="2400" dirty="0">
              <a:solidFill>
                <a:srgbClr val="FF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358537"/>
            <a:ext cx="9932126" cy="423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20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820446"/>
          </a:xfrm>
        </p:spPr>
        <p:txBody>
          <a:bodyPr>
            <a:normAutofit/>
          </a:bodyPr>
          <a:lstStyle/>
          <a:p>
            <a:r>
              <a:rPr lang="tr-TR" sz="2400" dirty="0" smtClean="0">
                <a:solidFill>
                  <a:srgbClr val="FF0000"/>
                </a:solidFill>
              </a:rPr>
              <a:t>Soru 4:</a:t>
            </a:r>
            <a:endParaRPr lang="tr-TR" sz="2400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66800" y="1306285"/>
            <a:ext cx="10058400" cy="4981303"/>
          </a:xfrm>
        </p:spPr>
        <p:txBody>
          <a:bodyPr>
            <a:normAutofit/>
          </a:bodyPr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pPr marL="0" indent="0">
              <a:buNone/>
            </a:pPr>
            <a:endParaRPr lang="tr-TR" sz="24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tr-TR" sz="2400" dirty="0" smtClean="0"/>
              <a:t> Cevap: </a:t>
            </a:r>
            <a:r>
              <a:rPr lang="tr-T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tr-TR" sz="2400" dirty="0">
              <a:solidFill>
                <a:srgbClr val="FF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306285"/>
            <a:ext cx="10058400" cy="429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68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855280"/>
          </a:xfrm>
        </p:spPr>
        <p:txBody>
          <a:bodyPr>
            <a:normAutofit/>
          </a:bodyPr>
          <a:lstStyle/>
          <a:p>
            <a:r>
              <a:rPr lang="tr-TR" sz="2400" dirty="0" smtClean="0">
                <a:solidFill>
                  <a:srgbClr val="FF0000"/>
                </a:solidFill>
              </a:rPr>
              <a:t>Soru 5:</a:t>
            </a:r>
            <a:endParaRPr lang="tr-TR" sz="2400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66800" y="1314995"/>
            <a:ext cx="10058400" cy="4990012"/>
          </a:xfrm>
        </p:spPr>
        <p:txBody>
          <a:bodyPr/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tr-TR" sz="2400" dirty="0" smtClean="0"/>
              <a:t> Cevap:</a:t>
            </a:r>
            <a:r>
              <a:rPr lang="tr-TR" sz="2400" dirty="0" smtClean="0">
                <a:solidFill>
                  <a:srgbClr val="FF0000"/>
                </a:solidFill>
              </a:rPr>
              <a:t> </a:t>
            </a:r>
            <a:r>
              <a:rPr lang="tr-T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tr-TR" sz="2400" dirty="0">
              <a:solidFill>
                <a:srgbClr val="FF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99" y="1314995"/>
            <a:ext cx="9914709" cy="424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63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715943"/>
          </a:xfrm>
        </p:spPr>
        <p:txBody>
          <a:bodyPr>
            <a:normAutofit/>
          </a:bodyPr>
          <a:lstStyle/>
          <a:p>
            <a:r>
              <a:rPr lang="tr-TR" sz="2400" dirty="0" smtClean="0">
                <a:solidFill>
                  <a:srgbClr val="FF0000"/>
                </a:solidFill>
              </a:rPr>
              <a:t>Soru 6:</a:t>
            </a:r>
            <a:endParaRPr lang="tr-TR" sz="2400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66800" y="1358537"/>
            <a:ext cx="10058400" cy="4990012"/>
          </a:xfrm>
        </p:spPr>
        <p:txBody>
          <a:bodyPr/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tr-TR" sz="2400" dirty="0" smtClean="0"/>
              <a:t> Cevap: </a:t>
            </a:r>
            <a:r>
              <a:rPr lang="tr-T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tr-TR" sz="2400" dirty="0">
              <a:solidFill>
                <a:srgbClr val="FF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358537"/>
            <a:ext cx="10058400" cy="421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77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924949"/>
          </a:xfrm>
        </p:spPr>
        <p:txBody>
          <a:bodyPr>
            <a:normAutofit/>
          </a:bodyPr>
          <a:lstStyle/>
          <a:p>
            <a:r>
              <a:rPr lang="tr-TR" sz="2400" dirty="0" smtClean="0">
                <a:solidFill>
                  <a:srgbClr val="FF0000"/>
                </a:solidFill>
              </a:rPr>
              <a:t>Soru 7:</a:t>
            </a:r>
            <a:endParaRPr lang="tr-TR" sz="2400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66800" y="1358537"/>
            <a:ext cx="10058400" cy="4676503"/>
          </a:xfrm>
        </p:spPr>
        <p:txBody>
          <a:bodyPr>
            <a:normAutofit fontScale="92500" lnSpcReduction="20000"/>
          </a:bodyPr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tr-TR" sz="2400" dirty="0" smtClean="0"/>
              <a:t>Cevap: </a:t>
            </a:r>
            <a:r>
              <a:rPr lang="tr-T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tr-TR" sz="2400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tr-TR" sz="2400" dirty="0" err="1" smtClean="0">
                <a:solidFill>
                  <a:srgbClr val="FF0000"/>
                </a:solidFill>
              </a:rPr>
              <a:t>Hang</a:t>
            </a:r>
            <a:r>
              <a:rPr lang="tr-TR" sz="2400" dirty="0" smtClean="0">
                <a:solidFill>
                  <a:srgbClr val="FF0000"/>
                </a:solidFill>
              </a:rPr>
              <a:t> </a:t>
            </a:r>
            <a:r>
              <a:rPr lang="tr-TR" sz="2400" dirty="0" err="1" smtClean="0">
                <a:solidFill>
                  <a:srgbClr val="FF0000"/>
                </a:solidFill>
              </a:rPr>
              <a:t>up</a:t>
            </a:r>
            <a:r>
              <a:rPr lang="tr-TR" sz="2400" dirty="0" smtClean="0">
                <a:solidFill>
                  <a:srgbClr val="FF0000"/>
                </a:solidFill>
              </a:rPr>
              <a:t> </a:t>
            </a:r>
            <a:r>
              <a:rPr lang="tr-TR" sz="2400" dirty="0" err="1" smtClean="0">
                <a:solidFill>
                  <a:srgbClr val="FF0000"/>
                </a:solidFill>
              </a:rPr>
              <a:t>the</a:t>
            </a:r>
            <a:r>
              <a:rPr lang="tr-TR" sz="2400" dirty="0" smtClean="0">
                <a:solidFill>
                  <a:srgbClr val="FF0000"/>
                </a:solidFill>
              </a:rPr>
              <a:t> </a:t>
            </a:r>
            <a:r>
              <a:rPr lang="tr-TR" sz="2400" dirty="0" err="1" smtClean="0">
                <a:solidFill>
                  <a:srgbClr val="FF0000"/>
                </a:solidFill>
              </a:rPr>
              <a:t>phone</a:t>
            </a:r>
            <a:r>
              <a:rPr lang="tr-TR" sz="2400" dirty="0" smtClean="0">
                <a:solidFill>
                  <a:srgbClr val="FF0000"/>
                </a:solidFill>
              </a:rPr>
              <a:t>: Telefonu Kapatmak</a:t>
            </a:r>
            <a:endParaRPr lang="tr-TR" sz="2400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tr-TR" sz="2400" dirty="0" smtClean="0">
                <a:solidFill>
                  <a:srgbClr val="FF0000"/>
                </a:solidFill>
              </a:rPr>
              <a:t> </a:t>
            </a:r>
            <a:r>
              <a:rPr lang="tr-TR" sz="2400" dirty="0" err="1" smtClean="0">
                <a:solidFill>
                  <a:srgbClr val="FF0000"/>
                </a:solidFill>
              </a:rPr>
              <a:t>Hold</a:t>
            </a:r>
            <a:r>
              <a:rPr lang="tr-TR" sz="2400" dirty="0" smtClean="0">
                <a:solidFill>
                  <a:srgbClr val="FF0000"/>
                </a:solidFill>
              </a:rPr>
              <a:t> </a:t>
            </a:r>
            <a:r>
              <a:rPr lang="tr-TR" sz="2400" dirty="0" smtClean="0">
                <a:solidFill>
                  <a:srgbClr val="FF0000"/>
                </a:solidFill>
              </a:rPr>
              <a:t>on: Bağlantıda kalmak, Hatta kalmak</a:t>
            </a:r>
            <a:endParaRPr lang="tr-TR" sz="24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358538"/>
            <a:ext cx="10058400" cy="353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51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66800" y="574766"/>
            <a:ext cx="10058400" cy="740228"/>
          </a:xfrm>
        </p:spPr>
        <p:txBody>
          <a:bodyPr>
            <a:normAutofit/>
          </a:bodyPr>
          <a:lstStyle/>
          <a:p>
            <a:r>
              <a:rPr lang="tr-TR" sz="2400" dirty="0">
                <a:solidFill>
                  <a:srgbClr val="FF0000"/>
                </a:solidFill>
              </a:rPr>
              <a:t> </a:t>
            </a:r>
            <a:r>
              <a:rPr lang="tr-TR" sz="2400" dirty="0" smtClean="0">
                <a:solidFill>
                  <a:srgbClr val="FF0000"/>
                </a:solidFill>
              </a:rPr>
              <a:t>Soru 8:                                  Soru 9:                               Soru 10: </a:t>
            </a:r>
            <a:endParaRPr lang="tr-TR" sz="2400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66800" y="1201783"/>
            <a:ext cx="10058400" cy="5207726"/>
          </a:xfrm>
        </p:spPr>
        <p:txBody>
          <a:bodyPr/>
          <a:lstStyle/>
          <a:p>
            <a:r>
              <a:rPr lang="tr-TR" dirty="0" smtClean="0"/>
              <a:t>                                                                                                                 </a:t>
            </a:r>
          </a:p>
          <a:p>
            <a:endParaRPr lang="tr-TR" dirty="0"/>
          </a:p>
          <a:p>
            <a:r>
              <a:rPr lang="tr-TR" dirty="0" smtClean="0"/>
              <a:t>                                                      </a:t>
            </a:r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400" dirty="0" smtClean="0"/>
              <a:t>Cevap: </a:t>
            </a:r>
            <a:r>
              <a:rPr lang="tr-T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tr-TR" sz="2400" dirty="0" smtClean="0">
                <a:solidFill>
                  <a:srgbClr val="FF0000"/>
                </a:solidFill>
              </a:rPr>
              <a:t>                        </a:t>
            </a:r>
            <a:r>
              <a:rPr lang="tr-TR" sz="2400" dirty="0" smtClean="0"/>
              <a:t>Cevap:</a:t>
            </a:r>
            <a:r>
              <a:rPr lang="tr-TR" sz="2400" dirty="0" smtClean="0">
                <a:solidFill>
                  <a:srgbClr val="FF0000"/>
                </a:solidFill>
              </a:rPr>
              <a:t> </a:t>
            </a:r>
            <a:r>
              <a:rPr lang="tr-T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tr-TR" sz="2400" dirty="0" smtClean="0">
                <a:solidFill>
                  <a:srgbClr val="FF0000"/>
                </a:solidFill>
              </a:rPr>
              <a:t>                        </a:t>
            </a:r>
            <a:r>
              <a:rPr lang="tr-TR" sz="2400" dirty="0" smtClean="0"/>
              <a:t>Cevap: </a:t>
            </a:r>
            <a:r>
              <a:rPr lang="tr-T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tr-TR" sz="2400" dirty="0">
              <a:solidFill>
                <a:srgbClr val="FF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314994"/>
            <a:ext cx="3315163" cy="4397829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3257" y="1314994"/>
            <a:ext cx="3239127" cy="4397829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6983" y="1314993"/>
            <a:ext cx="2995748" cy="439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02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bun">
  <a:themeElements>
    <a:clrScheme name="Sabu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bu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bu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TM03457510[[fn=Sabun]]</Template>
  <TotalTime>160</TotalTime>
  <Words>259</Words>
  <Application>Microsoft Office PowerPoint</Application>
  <PresentationFormat>Geniş ekran</PresentationFormat>
  <Paragraphs>241</Paragraphs>
  <Slides>19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4" baseType="lpstr">
      <vt:lpstr>Arial</vt:lpstr>
      <vt:lpstr>Century Gothic</vt:lpstr>
      <vt:lpstr>Garamond</vt:lpstr>
      <vt:lpstr>Wingdings</vt:lpstr>
      <vt:lpstr>Sabun</vt:lpstr>
      <vt:lpstr>LGS İNGİLİZCE SORU ÇÖZÜMÜ_1</vt:lpstr>
      <vt:lpstr>SORU 1:</vt:lpstr>
      <vt:lpstr>Soru 2:</vt:lpstr>
      <vt:lpstr>Soru 3: </vt:lpstr>
      <vt:lpstr>Soru 4:</vt:lpstr>
      <vt:lpstr>Soru 5:</vt:lpstr>
      <vt:lpstr>Soru 6:</vt:lpstr>
      <vt:lpstr>Soru 7:</vt:lpstr>
      <vt:lpstr> Soru 8:                                  Soru 9:                               Soru 10: </vt:lpstr>
      <vt:lpstr>Soru 11:                             Soru 12:                            Soru 13: </vt:lpstr>
      <vt:lpstr>Soru 14:                                                       Soru 15: </vt:lpstr>
      <vt:lpstr>Soru 16:                               Soru 17:                          Soru 18: </vt:lpstr>
      <vt:lpstr>Soru 19:                          Soru 20:                                         Soru 21: </vt:lpstr>
      <vt:lpstr>Soru 22:                                Soru 23:                                Soru 24: </vt:lpstr>
      <vt:lpstr>Soru 25:</vt:lpstr>
      <vt:lpstr>Soru 26:                              Soru 27:                         Soru 28:   </vt:lpstr>
      <vt:lpstr>Soru 29: </vt:lpstr>
      <vt:lpstr>Soru 30:                                    Soru 31:                             Soru 32:   </vt:lpstr>
      <vt:lpstr>Soru 33: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LGS İNGİLİZCE SORU ÇÖZÜMÜ</dc:title>
  <dc:creator>Microsoft hesabı</dc:creator>
  <cp:lastModifiedBy>Microsoft hesabı</cp:lastModifiedBy>
  <cp:revision>19</cp:revision>
  <dcterms:created xsi:type="dcterms:W3CDTF">2025-04-15T13:16:33Z</dcterms:created>
  <dcterms:modified xsi:type="dcterms:W3CDTF">2025-04-18T16:18:21Z</dcterms:modified>
</cp:coreProperties>
</file>