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4" r:id="rId35"/>
    <p:sldId id="295" r:id="rId36"/>
    <p:sldId id="296" r:id="rId37"/>
    <p:sldId id="297" r:id="rId38"/>
    <p:sldId id="298" r:id="rId39"/>
    <p:sldId id="299" r:id="rId40"/>
    <p:sldId id="289" r:id="rId41"/>
    <p:sldId id="290" r:id="rId42"/>
    <p:sldId id="291" r:id="rId43"/>
    <p:sldId id="292" r:id="rId44"/>
    <p:sldId id="293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rgbClr val="FF0000"/>
                </a:solidFill>
              </a:rPr>
              <a:t>LGS MATEMATİK YENİ NESİL SORU ÇÖZÜMÜ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BAŞARILAR DİLERİM.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5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10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56932"/>
            <a:ext cx="9601196" cy="26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8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69274" y="951996"/>
            <a:ext cx="9601196" cy="130386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11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60" y="2556932"/>
            <a:ext cx="5001900" cy="30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08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356461" cy="130386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12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2556932"/>
            <a:ext cx="9982197" cy="3234268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                                                  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43" y="2556932"/>
            <a:ext cx="4591691" cy="253580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010399" y="1271451"/>
            <a:ext cx="382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SORU 13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092" y="2556932"/>
            <a:ext cx="5009505" cy="25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14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10" y="2487264"/>
            <a:ext cx="5244822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9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15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17" y="2556932"/>
            <a:ext cx="4753974" cy="311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6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16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5394" y="2556931"/>
            <a:ext cx="10191203" cy="3495525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43" y="2556931"/>
            <a:ext cx="8614954" cy="36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42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17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2556932"/>
            <a:ext cx="7637419" cy="301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57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4347752" cy="81492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18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CEVAP:D                                               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65" y="2647406"/>
            <a:ext cx="4039727" cy="253574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087292" y="1027611"/>
            <a:ext cx="4720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rgbClr val="FF0000"/>
                </a:solidFill>
              </a:rPr>
              <a:t>   SORU 19</a:t>
            </a:r>
            <a:endParaRPr lang="tr-TR" sz="4400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556931"/>
            <a:ext cx="4324954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11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4973762" cy="1125342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20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CEVAP:D                                                     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09" y="2447109"/>
            <a:ext cx="5048955" cy="270711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714309" y="1193074"/>
            <a:ext cx="394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SORU 21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290" y="2447109"/>
            <a:ext cx="4629796" cy="27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60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1393371"/>
            <a:ext cx="9601196" cy="892628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037807" y="705394"/>
            <a:ext cx="8081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2. YENİ NESİL ASAL SAYILAR, EBOB/EKOK,  ÇARPANLAR VE KATLAR SORU TİPLERİ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994" y="2556932"/>
            <a:ext cx="8057603" cy="33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9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480" y="2556931"/>
            <a:ext cx="10104117" cy="35477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88" y="2504679"/>
            <a:ext cx="6932023" cy="365228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629988" y="687977"/>
            <a:ext cx="722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1.YENİ NESİL ÜSTLÜ SAYILAR SORU TİPLERİ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62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2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129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69847"/>
            <a:ext cx="9764488" cy="27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5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3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4" y="2489971"/>
            <a:ext cx="4611366" cy="338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66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4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4103" y="2556932"/>
            <a:ext cx="10182494" cy="3660988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                                          A)7200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                                                  B)7820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                                          C) 8100</a:t>
            </a:r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                                          D)8420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87544" y="692447"/>
            <a:ext cx="3215724" cy="694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25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5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367" y="2478555"/>
            <a:ext cx="4706007" cy="325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92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6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2556932"/>
            <a:ext cx="9851568" cy="34519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61" y="2481943"/>
            <a:ext cx="9869277" cy="290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44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7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926" y="2444391"/>
            <a:ext cx="4572638" cy="35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49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8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7977" y="2556932"/>
            <a:ext cx="10208620" cy="3318936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3" y="2556932"/>
            <a:ext cx="8736870" cy="35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05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9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538" y="2664822"/>
            <a:ext cx="7883186" cy="335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20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10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755" y="2494800"/>
            <a:ext cx="5259355" cy="34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50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11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2556932"/>
            <a:ext cx="5353227" cy="34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2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2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877934" y="685008"/>
            <a:ext cx="3219899" cy="69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48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12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87" y="2478555"/>
            <a:ext cx="8266610" cy="32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16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13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2455818"/>
            <a:ext cx="7746547" cy="372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10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14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CEVAP:C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09" y="2556932"/>
            <a:ext cx="8218588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19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15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634" y="2495971"/>
            <a:ext cx="4834801" cy="35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08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16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7" y="2478555"/>
            <a:ext cx="8275675" cy="26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4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17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1" y="2556932"/>
            <a:ext cx="8429896" cy="256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07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18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88" y="2643710"/>
            <a:ext cx="7497221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59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19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230" y="2760618"/>
            <a:ext cx="8335538" cy="20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30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20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22" y="2429691"/>
            <a:ext cx="7776755" cy="357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74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21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75" y="2556932"/>
            <a:ext cx="7211431" cy="30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1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3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246" y="2556932"/>
            <a:ext cx="6313714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16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3.YENİ NESİL SAYILAR, SAYI DOĞRUSU,BÖLME BÖLÜNEBİLME SORU ÇÖZÜMÜ </a:t>
            </a:r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dirty="0" smtClean="0">
                <a:solidFill>
                  <a:srgbClr val="FF0000"/>
                </a:solidFill>
              </a:rPr>
              <a:t>SORU 1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72345" y="789798"/>
            <a:ext cx="3038899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67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SORU </a:t>
            </a:r>
            <a:r>
              <a:rPr lang="tr-TR" dirty="0" smtClean="0">
                <a:solidFill>
                  <a:srgbClr val="FF0000"/>
                </a:solidFill>
              </a:rPr>
              <a:t>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48023" y="674315"/>
            <a:ext cx="2695951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20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3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47970" y="856482"/>
            <a:ext cx="3096057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72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4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073" y="2556932"/>
            <a:ext cx="6554115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09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5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758" y="2556932"/>
            <a:ext cx="6144482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15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6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637" y="2556932"/>
            <a:ext cx="4810796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907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7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900" y="2556932"/>
            <a:ext cx="8767877" cy="250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352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8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680" y="2556932"/>
            <a:ext cx="4420217" cy="31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819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9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126" y="2556932"/>
            <a:ext cx="5319067" cy="29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50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10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590" y="2656114"/>
            <a:ext cx="5329644" cy="24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0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4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47" y="2556932"/>
            <a:ext cx="6477904" cy="30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420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11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23" y="2693451"/>
            <a:ext cx="6723017" cy="19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45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12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</a:t>
            </a:r>
            <a:r>
              <a:rPr lang="tr-TR" dirty="0" smtClean="0">
                <a:solidFill>
                  <a:srgbClr val="FF0000"/>
                </a:solidFill>
              </a:rPr>
              <a:t>CEVAP:30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112" y="2736993"/>
            <a:ext cx="7382905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78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13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CEVAP:2. tarife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667998"/>
            <a:ext cx="7839890" cy="14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612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14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CEVAP:28</a:t>
            </a:r>
          </a:p>
          <a:p>
            <a:pPr marL="0" indent="0">
              <a:buNone/>
            </a:pPr>
            <a:r>
              <a:rPr lang="tr-TR" smtClean="0">
                <a:solidFill>
                  <a:srgbClr val="FF0000"/>
                </a:solidFill>
              </a:rPr>
              <a:t>X&gt;27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55" y="2556932"/>
            <a:ext cx="7720250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8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>
                <a:solidFill>
                  <a:srgbClr val="FF0000"/>
                </a:solidFill>
              </a:rPr>
              <a:t>S0RU 5</a:t>
            </a:r>
            <a:endParaRPr lang="tr-TR" sz="48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258" y="2556932"/>
            <a:ext cx="4877481" cy="34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2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6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908" y="2487263"/>
            <a:ext cx="8057603" cy="31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8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1149531"/>
            <a:ext cx="4469672" cy="1136468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7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CEVAP:B                                                    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03" y="2495971"/>
            <a:ext cx="4810796" cy="213921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627223" y="1332411"/>
            <a:ext cx="4269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rgbClr val="FF0000"/>
                </a:solidFill>
              </a:rPr>
              <a:t>     SORU 8</a:t>
            </a:r>
            <a:endParaRPr lang="tr-TR" sz="4400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064" y="2495971"/>
            <a:ext cx="4430533" cy="21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7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9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3109" y="2556932"/>
            <a:ext cx="9973488" cy="3318936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CEVAP:C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85" y="2617892"/>
            <a:ext cx="8205649" cy="29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1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415</TotalTime>
  <Words>221</Words>
  <Application>Microsoft Office PowerPoint</Application>
  <PresentationFormat>Geniş ekran</PresentationFormat>
  <Paragraphs>372</Paragraphs>
  <Slides>53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6" baseType="lpstr">
      <vt:lpstr>Arial</vt:lpstr>
      <vt:lpstr>Garamond</vt:lpstr>
      <vt:lpstr>Organik</vt:lpstr>
      <vt:lpstr>LGS MATEMATİK YENİ NESİL SORU ÇÖZÜMÜ</vt:lpstr>
      <vt:lpstr>SORU 1</vt:lpstr>
      <vt:lpstr>SORU 2</vt:lpstr>
      <vt:lpstr>SORU 3</vt:lpstr>
      <vt:lpstr>SORU 4</vt:lpstr>
      <vt:lpstr>S0RU 5</vt:lpstr>
      <vt:lpstr>SORU 6</vt:lpstr>
      <vt:lpstr>SORU 7</vt:lpstr>
      <vt:lpstr>SORU 9</vt:lpstr>
      <vt:lpstr>SORU 10</vt:lpstr>
      <vt:lpstr>SORU 11</vt:lpstr>
      <vt:lpstr>SORU 12</vt:lpstr>
      <vt:lpstr>SORU 14</vt:lpstr>
      <vt:lpstr>SORU 15</vt:lpstr>
      <vt:lpstr>SORU 16</vt:lpstr>
      <vt:lpstr>SORU 17</vt:lpstr>
      <vt:lpstr>SORU 18</vt:lpstr>
      <vt:lpstr>SORU 20</vt:lpstr>
      <vt:lpstr>SORU 1</vt:lpstr>
      <vt:lpstr>SORU 2</vt:lpstr>
      <vt:lpstr>SORU 3</vt:lpstr>
      <vt:lpstr>SORU 4</vt:lpstr>
      <vt:lpstr>SORU 5</vt:lpstr>
      <vt:lpstr>SORU 6</vt:lpstr>
      <vt:lpstr>SORU 7</vt:lpstr>
      <vt:lpstr>SORU 8</vt:lpstr>
      <vt:lpstr>SORU 9</vt:lpstr>
      <vt:lpstr>SORU 10</vt:lpstr>
      <vt:lpstr>SORU 11</vt:lpstr>
      <vt:lpstr>SORU 12</vt:lpstr>
      <vt:lpstr>SORU 13</vt:lpstr>
      <vt:lpstr>SORU 14</vt:lpstr>
      <vt:lpstr>SORU 15</vt:lpstr>
      <vt:lpstr>SORU 16</vt:lpstr>
      <vt:lpstr>SORU 17</vt:lpstr>
      <vt:lpstr>SORU 18</vt:lpstr>
      <vt:lpstr>SORU 19</vt:lpstr>
      <vt:lpstr>SORU 20</vt:lpstr>
      <vt:lpstr>SORU 21</vt:lpstr>
      <vt:lpstr>3.YENİ NESİL SAYILAR, SAYI DOĞRUSU,BÖLME BÖLÜNEBİLME SORU ÇÖZÜMÜ  SORU 1</vt:lpstr>
      <vt:lpstr>SORU 2</vt:lpstr>
      <vt:lpstr>SORU 3</vt:lpstr>
      <vt:lpstr>SORU 4</vt:lpstr>
      <vt:lpstr>SORU 5</vt:lpstr>
      <vt:lpstr>SORU 6</vt:lpstr>
      <vt:lpstr>SORU 7</vt:lpstr>
      <vt:lpstr>SORU 8</vt:lpstr>
      <vt:lpstr>SORU 9</vt:lpstr>
      <vt:lpstr>SORU 10</vt:lpstr>
      <vt:lpstr>SORU 11</vt:lpstr>
      <vt:lpstr>SORU 12</vt:lpstr>
      <vt:lpstr>SORU 13</vt:lpstr>
      <vt:lpstr>SORU 14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LGS YENİ NESİL SORU ÇÖZÜMÜ</dc:title>
  <dc:creator>Microsoft hesabı</dc:creator>
  <cp:lastModifiedBy>Microsoft hesabı</cp:lastModifiedBy>
  <cp:revision>41</cp:revision>
  <dcterms:created xsi:type="dcterms:W3CDTF">2025-11-04T21:43:04Z</dcterms:created>
  <dcterms:modified xsi:type="dcterms:W3CDTF">2025-11-19T20:02:14Z</dcterms:modified>
</cp:coreProperties>
</file>