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4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0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3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19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5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3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51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8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7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1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4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538AB2-23D5-4471-A1CD-E4AAF983018B}" type="datetimeFigureOut">
              <a:rPr lang="tr-TR" smtClean="0"/>
              <a:t>10.05.2025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8E0C24-2442-4D41-99C7-0E1BC394C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1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22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LYS BİYOLOJİ HÜCRESEL SOLUNUM VE FOTOSENTEZ  SORU_ÇÖZÜMÜ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BAŞARILAR DİLERİM.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4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9166" y="1271450"/>
            <a:ext cx="3169920" cy="736841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SORU 17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8737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         CEVAP: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95" y="2556931"/>
            <a:ext cx="3600953" cy="3060098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 flipH="1">
            <a:off x="5765073" y="1271450"/>
            <a:ext cx="4458785" cy="7368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18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79" y="2478555"/>
            <a:ext cx="3534268" cy="31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2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1749" y="1060266"/>
            <a:ext cx="3866605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5678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CEVAP: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62" y="2495971"/>
            <a:ext cx="4099757" cy="3033972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 flipH="1">
            <a:off x="5582193" y="1184367"/>
            <a:ext cx="4641669" cy="10450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20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2495971"/>
            <a:ext cx="4682196" cy="31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294015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CEVAP: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 flipH="1">
            <a:off x="6139542" y="1384663"/>
            <a:ext cx="3823062" cy="5921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22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1"/>
            <a:ext cx="3448531" cy="25462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48" y="2556931"/>
            <a:ext cx="5157649" cy="26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2447107"/>
            <a:ext cx="9431383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4" y="2556932"/>
            <a:ext cx="9520643" cy="26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6485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34" y="2556931"/>
            <a:ext cx="9448930" cy="31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6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45" y="2556932"/>
            <a:ext cx="9494252" cy="28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3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0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33" y="2556931"/>
            <a:ext cx="9409964" cy="29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03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58" y="2556931"/>
            <a:ext cx="9437339" cy="20586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54" y="4667549"/>
            <a:ext cx="5401881" cy="16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29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1611"/>
            <a:ext cx="9601196" cy="3553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39" y="2386148"/>
            <a:ext cx="9494519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1341119"/>
            <a:ext cx="4434838" cy="70788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SORU 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25486"/>
            <a:ext cx="9601196" cy="335038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            CEVAP:          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25486"/>
            <a:ext cx="5096586" cy="201005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705600" y="1341120"/>
            <a:ext cx="36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 SORU 2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525487"/>
            <a:ext cx="4190997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8606" y="2556932"/>
            <a:ext cx="10077991" cy="3600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                     CEVAP</a:t>
            </a:r>
            <a:r>
              <a:rPr lang="tr-TR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32" y="2556932"/>
            <a:ext cx="5967548" cy="28738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903" y="2556932"/>
            <a:ext cx="4238898" cy="26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042952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        CEVAP: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1" y="2654197"/>
            <a:ext cx="4911142" cy="2457734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 flipH="1">
            <a:off x="5904411" y="982133"/>
            <a:ext cx="4992186" cy="11863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32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03" y="2556932"/>
            <a:ext cx="4299302" cy="25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1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9511935" cy="31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08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58" y="2556931"/>
            <a:ext cx="9400339" cy="29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0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83" y="2626601"/>
            <a:ext cx="769727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36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606522"/>
            <a:ext cx="4060370" cy="28624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09" y="2556932"/>
            <a:ext cx="5401488" cy="28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5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1175657"/>
            <a:ext cx="3024049" cy="85344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SORU 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194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CEVAP:                          CEVAP: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49533"/>
            <a:ext cx="3305636" cy="326329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 flipH="1">
            <a:off x="4601036" y="1175657"/>
            <a:ext cx="2984128" cy="853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737564" y="1288869"/>
            <a:ext cx="2869476" cy="7402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5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17" y="2449533"/>
            <a:ext cx="2676899" cy="32632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545" y="2449534"/>
            <a:ext cx="2879295" cy="32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9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2963089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 flipH="1">
            <a:off x="4484912" y="1219200"/>
            <a:ext cx="2926081" cy="8098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    SORU 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958149" y="1219200"/>
            <a:ext cx="3587930" cy="8098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        SORU 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CEVAP:                                   CEVAP: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" name="İçerik Yer Tutucus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64525"/>
            <a:ext cx="3311432" cy="272578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04" y="2464524"/>
            <a:ext cx="3413761" cy="272578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023" y="2464525"/>
            <a:ext cx="2614745" cy="26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4042" y="999550"/>
            <a:ext cx="2701832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9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969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   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81943"/>
            <a:ext cx="3439005" cy="3117668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 flipH="1">
            <a:off x="6165667" y="1114698"/>
            <a:ext cx="3675018" cy="10101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10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40" y="2481943"/>
            <a:ext cx="4252331" cy="31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058884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  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73234"/>
            <a:ext cx="4086496" cy="2501729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 flipH="1">
            <a:off x="5677987" y="1114696"/>
            <a:ext cx="3361507" cy="9753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12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33" y="2538070"/>
            <a:ext cx="4315427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3966" y="1079862"/>
            <a:ext cx="2795451" cy="1271451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                                                      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4534533" cy="2903342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 flipH="1">
            <a:off x="6095999" y="1079863"/>
            <a:ext cx="3753394" cy="1140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SORU 14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83" y="2556932"/>
            <a:ext cx="4229690" cy="2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0479" y="982132"/>
            <a:ext cx="3431177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4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   CEVAP: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94" y="2435013"/>
            <a:ext cx="3972479" cy="3216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435013"/>
            <a:ext cx="4077269" cy="32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96937" y="982132"/>
            <a:ext cx="4188823" cy="130386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SORU 16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4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CEVAP: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41417" y="2481943"/>
            <a:ext cx="444137" cy="22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7687748" cy="202910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306285" y="2595154"/>
            <a:ext cx="470263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47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162</Words>
  <Application>Microsoft Office PowerPoint</Application>
  <PresentationFormat>Geniş ekran</PresentationFormat>
  <Paragraphs>199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Organik</vt:lpstr>
      <vt:lpstr>LYS BİYOLOJİ HÜCRESEL SOLUNUM VE FOTOSENTEZ  SORU_ÇÖZÜMÜ</vt:lpstr>
      <vt:lpstr>SORU 1</vt:lpstr>
      <vt:lpstr>SORU 3</vt:lpstr>
      <vt:lpstr>SORU 6</vt:lpstr>
      <vt:lpstr>SORU 9</vt:lpstr>
      <vt:lpstr>SORU 11</vt:lpstr>
      <vt:lpstr>SORU 13</vt:lpstr>
      <vt:lpstr>SORU 15</vt:lpstr>
      <vt:lpstr>SORU 16</vt:lpstr>
      <vt:lpstr>SORU 17</vt:lpstr>
      <vt:lpstr>Soru 19</vt:lpstr>
      <vt:lpstr>SORU 21</vt:lpstr>
      <vt:lpstr>SORU 23</vt:lpstr>
      <vt:lpstr>SORU 24</vt:lpstr>
      <vt:lpstr>SORU 25</vt:lpstr>
      <vt:lpstr>SORU 26</vt:lpstr>
      <vt:lpstr>SORU 27</vt:lpstr>
      <vt:lpstr>SORU 28</vt:lpstr>
      <vt:lpstr>SORU 29</vt:lpstr>
      <vt:lpstr>SORU 30</vt:lpstr>
      <vt:lpstr>SORU 31</vt:lpstr>
      <vt:lpstr>SORU 33</vt:lpstr>
      <vt:lpstr>SORU 34</vt:lpstr>
      <vt:lpstr>SORU 35</vt:lpstr>
      <vt:lpstr>SORU 36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 BİYOLOJİ SORU_ÇÖZÜMÜ</dc:title>
  <dc:creator>Microsoft hesabı</dc:creator>
  <cp:lastModifiedBy>Microsoft hesabı</cp:lastModifiedBy>
  <cp:revision>22</cp:revision>
  <dcterms:created xsi:type="dcterms:W3CDTF">2025-05-06T12:09:01Z</dcterms:created>
  <dcterms:modified xsi:type="dcterms:W3CDTF">2025-05-10T19:45:38Z</dcterms:modified>
</cp:coreProperties>
</file>