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9" d="100"/>
          <a:sy n="69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928693"/>
          </a:xfrm>
        </p:spPr>
        <p:txBody>
          <a:bodyPr>
            <a:normAutofit/>
          </a:bodyPr>
          <a:lstStyle/>
          <a:p>
            <a:r>
              <a:rPr lang="tr-TR" dirty="0" err="1" smtClean="0"/>
              <a:t>Read</a:t>
            </a:r>
            <a:r>
              <a:rPr lang="tr-TR" dirty="0" smtClean="0"/>
              <a:t> 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answer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endParaRPr lang="tr-TR" dirty="0"/>
          </a:p>
        </p:txBody>
      </p:sp>
      <p:pic>
        <p:nvPicPr>
          <p:cNvPr id="1026" name="Picture 2" descr="C:\Users\pc\Desktop\Downloads\6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71612"/>
            <a:ext cx="8001056" cy="4500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Vocabulary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reading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052" name="Picture 4" descr="C:\Users\pc\Desktop\Downloads\c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285860"/>
            <a:ext cx="8215370" cy="5143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True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false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C:\Users\pc\Desktop\Downloads\f8fcde97ed1e73e76021d83cfc0ca88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500174"/>
            <a:ext cx="7786742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</Words>
  <PresentationFormat>Ekran Gösterisi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Read  and answer the question</vt:lpstr>
      <vt:lpstr>Vocabulary and reading </vt:lpstr>
      <vt:lpstr>True or false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 and answer the question</dc:title>
  <dc:creator>AYŞEGÜL</dc:creator>
  <cp:lastModifiedBy>pc</cp:lastModifiedBy>
  <cp:revision>6</cp:revision>
  <dcterms:created xsi:type="dcterms:W3CDTF">2026-02-02T09:13:02Z</dcterms:created>
  <dcterms:modified xsi:type="dcterms:W3CDTF">2026-02-02T09:47:32Z</dcterms:modified>
</cp:coreProperties>
</file>