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c\Desktop\Downloads\A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pc\Desktop\Downloads\Y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85828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PresentationFormat>Ekran Gösterisi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Ofis Teması</vt:lpstr>
      <vt:lpstr>Slayt 1</vt:lpstr>
      <vt:lpstr>Slayt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AYŞEGÜL</dc:creator>
  <cp:lastModifiedBy>pc</cp:lastModifiedBy>
  <cp:revision>4</cp:revision>
  <dcterms:created xsi:type="dcterms:W3CDTF">2026-02-02T14:03:58Z</dcterms:created>
  <dcterms:modified xsi:type="dcterms:W3CDTF">2026-02-02T15:05:42Z</dcterms:modified>
</cp:coreProperties>
</file>